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03" r:id="rId2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FF"/>
    <a:srgbClr val="FFFFCC"/>
    <a:srgbClr val="9900FF"/>
    <a:srgbClr val="008000"/>
    <a:srgbClr val="CCFFCC"/>
    <a:srgbClr val="FFCCFF"/>
    <a:srgbClr val="0000CC"/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78" autoAdjust="0"/>
    <p:restoredTop sz="86412" autoAdjust="0"/>
  </p:normalViewPr>
  <p:slideViewPr>
    <p:cSldViewPr>
      <p:cViewPr varScale="1">
        <p:scale>
          <a:sx n="88" d="100"/>
          <a:sy n="88" d="100"/>
        </p:scale>
        <p:origin x="156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440"/>
    </p:cViewPr>
  </p:outlin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296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624" cy="493395"/>
          </a:xfrm>
          <a:prstGeom prst="rect">
            <a:avLst/>
          </a:prstGeom>
        </p:spPr>
        <p:txBody>
          <a:bodyPr vert="horz" lIns="91385" tIns="45693" rIns="91385" bIns="4569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6139" y="2"/>
            <a:ext cx="2918037" cy="493395"/>
          </a:xfrm>
          <a:prstGeom prst="rect">
            <a:avLst/>
          </a:prstGeom>
        </p:spPr>
        <p:txBody>
          <a:bodyPr vert="horz" lIns="91385" tIns="45693" rIns="91385" bIns="45693" rtlCol="0"/>
          <a:lstStyle>
            <a:lvl1pPr algn="r">
              <a:defRPr sz="1200"/>
            </a:lvl1pPr>
          </a:lstStyle>
          <a:p>
            <a:fld id="{F3AE8920-FB57-43A1-A748-D7428FE802D1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5" tIns="45693" rIns="91385" bIns="4569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4370" y="4686461"/>
            <a:ext cx="5388610" cy="4440555"/>
          </a:xfrm>
          <a:prstGeom prst="rect">
            <a:avLst/>
          </a:prstGeom>
        </p:spPr>
        <p:txBody>
          <a:bodyPr vert="horz" lIns="91385" tIns="45693" rIns="91385" bIns="45693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332"/>
            <a:ext cx="2919624" cy="493394"/>
          </a:xfrm>
          <a:prstGeom prst="rect">
            <a:avLst/>
          </a:prstGeom>
        </p:spPr>
        <p:txBody>
          <a:bodyPr vert="horz" lIns="91385" tIns="45693" rIns="91385" bIns="4569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6139" y="9371332"/>
            <a:ext cx="2918037" cy="493394"/>
          </a:xfrm>
          <a:prstGeom prst="rect">
            <a:avLst/>
          </a:prstGeom>
        </p:spPr>
        <p:txBody>
          <a:bodyPr vert="horz" lIns="91385" tIns="45693" rIns="91385" bIns="45693" rtlCol="0" anchor="b"/>
          <a:lstStyle>
            <a:lvl1pPr algn="r">
              <a:defRPr sz="1200"/>
            </a:lvl1pPr>
          </a:lstStyle>
          <a:p>
            <a:fld id="{6AC68B3F-B57A-44CD-84C0-D6E4D21D994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313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10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284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6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69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37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04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62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97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057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69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A7E1D-AE78-420A-9AE0-3C260DF78FA5}" type="datetimeFigureOut">
              <a:rPr kumimoji="1" lang="ja-JP" altLang="en-US" smtClean="0"/>
              <a:t>2024/4/8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B97F7-EED5-47F1-AA35-7D9A90FB5E3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829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kumimoji="1"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kumimoji="1"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広域避難可変速3">
            <a:hlinkClick r:id="" action="ppaction://media"/>
            <a:extLst>
              <a:ext uri="{FF2B5EF4-FFF2-40B4-BE49-F238E27FC236}">
                <a16:creationId xmlns:a16="http://schemas.microsoft.com/office/drawing/2014/main" id="{A57EE6A7-E79C-E2C0-C5FC-10F493A77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21" y="841277"/>
            <a:ext cx="8824867" cy="496398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AF2CAD-CC48-AA89-588A-A2A2E64867FC}"/>
              </a:ext>
            </a:extLst>
          </p:cNvPr>
          <p:cNvSpPr txBox="1"/>
          <p:nvPr/>
        </p:nvSpPr>
        <p:spPr>
          <a:xfrm>
            <a:off x="211628" y="6237312"/>
            <a:ext cx="87207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dirty="0"/>
              <a:t>◎　</a:t>
            </a:r>
            <a:r>
              <a:rPr lang="ja-JP" alt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黄瀬川Ｍ４３ライン</a:t>
            </a:r>
            <a:r>
              <a:rPr lang="ja-JP" altLang="en-US" dirty="0"/>
              <a:t>（</a:t>
            </a:r>
            <a:r>
              <a:rPr lang="ja-JP" altLang="en-US" dirty="0">
                <a:solidFill>
                  <a:srgbClr val="3333FF"/>
                </a:solidFill>
              </a:rPr>
              <a:t>当初市内避難～市外（広域）避難</a:t>
            </a:r>
            <a:r>
              <a:rPr lang="ja-JP" altLang="en-US" dirty="0"/>
              <a:t>）の</a:t>
            </a:r>
            <a:r>
              <a:rPr lang="ja-JP" altLang="en-US" u="sng" dirty="0"/>
              <a:t>溶岩流の流下に合わせた</a:t>
            </a:r>
            <a:endParaRPr lang="en-US" altLang="ja-JP" u="sng" dirty="0"/>
          </a:p>
          <a:p>
            <a:pPr>
              <a:lnSpc>
                <a:spcPts val="2000"/>
              </a:lnSpc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u="sng" dirty="0">
                <a:solidFill>
                  <a:srgbClr val="FF0000"/>
                </a:solidFill>
              </a:rPr>
              <a:t>車両避難</a:t>
            </a:r>
            <a:r>
              <a:rPr lang="ja-JP" altLang="en-US" dirty="0"/>
              <a:t>について</a:t>
            </a:r>
            <a:r>
              <a:rPr lang="ja-JP" altLang="en-US" dirty="0">
                <a:solidFill>
                  <a:srgbClr val="FF0000"/>
                </a:solidFill>
              </a:rPr>
              <a:t>比較検証</a:t>
            </a:r>
            <a:r>
              <a:rPr lang="ja-JP" altLang="en-US" dirty="0"/>
              <a:t>し、</a:t>
            </a:r>
            <a:r>
              <a:rPr lang="ja-JP" altLang="en-US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車両制限の有効性</a:t>
            </a:r>
            <a:r>
              <a:rPr lang="ja-JP" altLang="en-US" dirty="0"/>
              <a:t>について確認できた。　</a:t>
            </a:r>
            <a:endParaRPr kumimoji="1" lang="ja-JP" altLang="en-US" dirty="0"/>
          </a:p>
        </p:txBody>
      </p:sp>
      <p:sp>
        <p:nvSpPr>
          <p:cNvPr id="10" name="タイトル 39">
            <a:extLst>
              <a:ext uri="{FF2B5EF4-FFF2-40B4-BE49-F238E27FC236}">
                <a16:creationId xmlns:a16="http://schemas.microsoft.com/office/drawing/2014/main" id="{FCA54DCA-065F-BA7D-9336-2754AE9D57A5}"/>
              </a:ext>
            </a:extLst>
          </p:cNvPr>
          <p:cNvSpPr txBox="1">
            <a:spLocks/>
          </p:cNvSpPr>
          <p:nvPr/>
        </p:nvSpPr>
        <p:spPr>
          <a:xfrm>
            <a:off x="0" y="367660"/>
            <a:ext cx="4864426" cy="637778"/>
          </a:xfrm>
          <a:prstGeom prst="rect">
            <a:avLst/>
          </a:prstGeom>
        </p:spPr>
        <p:txBody>
          <a:bodyPr vert="horz" lIns="64294" tIns="32147" rIns="64294" bIns="32147" rtlCol="0" anchor="ctr">
            <a:noAutofit/>
          </a:bodyPr>
          <a:lstStyle>
            <a:lvl1pPr algn="ctr" defTabSz="514350" rtl="0" eaLnBrk="1" latinLnBrk="0" hangingPunct="1">
              <a:spcBef>
                <a:spcPct val="0"/>
              </a:spcBef>
              <a:buNone/>
              <a:defRPr kumimoji="1"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dirty="0">
                <a:latin typeface="+mn-ea"/>
                <a:ea typeface="+mn-ea"/>
              </a:rPr>
              <a:t>【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噴火後：黄瀬川</a:t>
            </a:r>
            <a:r>
              <a:rPr lang="en-US" altLang="ja-JP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M43</a:t>
            </a:r>
            <a:r>
              <a:rPr lang="ja-JP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ライン</a:t>
            </a:r>
            <a:r>
              <a:rPr lang="en-US" altLang="ja-JP" sz="2000" dirty="0">
                <a:latin typeface="+mn-ea"/>
                <a:ea typeface="+mn-ea"/>
              </a:rPr>
              <a:t>】</a:t>
            </a:r>
            <a:endParaRPr lang="ja-JP" altLang="en-US" sz="2000" dirty="0">
              <a:latin typeface="+mn-ea"/>
              <a:ea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65B281-32F0-2A59-05C4-6BFF72824999}"/>
              </a:ext>
            </a:extLst>
          </p:cNvPr>
          <p:cNvSpPr txBox="1"/>
          <p:nvPr/>
        </p:nvSpPr>
        <p:spPr>
          <a:xfrm>
            <a:off x="1331640" y="25460"/>
            <a:ext cx="6264696" cy="523220"/>
          </a:xfrm>
          <a:prstGeom prst="rect">
            <a:avLst/>
          </a:prstGeom>
          <a:solidFill>
            <a:srgbClr val="99CC00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+mn-ea"/>
              </a:rPr>
              <a:t>車両避難シミュレーション</a:t>
            </a:r>
            <a:r>
              <a:rPr kumimoji="1" lang="en-US" altLang="ja-JP" sz="2800" dirty="0">
                <a:latin typeface="+mn-ea"/>
              </a:rPr>
              <a:t>【</a:t>
            </a:r>
            <a:r>
              <a:rPr kumimoji="1" lang="ja-JP" altLang="en-US" sz="2800" dirty="0">
                <a:solidFill>
                  <a:srgbClr val="FF0000"/>
                </a:solidFill>
                <a:latin typeface="+mn-ea"/>
              </a:rPr>
              <a:t>噴火後避難</a:t>
            </a:r>
            <a:r>
              <a:rPr kumimoji="1" lang="en-US" altLang="ja-JP" sz="2800" dirty="0">
                <a:latin typeface="+mn-ea"/>
              </a:rPr>
              <a:t>】</a:t>
            </a:r>
            <a:endParaRPr kumimoji="1" lang="ja-JP" altLang="en-US" sz="2800" dirty="0"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07E7AC8-2C45-BBF2-F714-9B77D96C3598}"/>
              </a:ext>
            </a:extLst>
          </p:cNvPr>
          <p:cNvSpPr txBox="1"/>
          <p:nvPr/>
        </p:nvSpPr>
        <p:spPr>
          <a:xfrm>
            <a:off x="3347864" y="548680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※</a:t>
            </a:r>
            <a:r>
              <a:rPr kumimoji="1" lang="ja-JP" altLang="en-US" sz="1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　シミュレーションはスライドショ</a:t>
            </a:r>
            <a:r>
              <a:rPr kumimoji="1" lang="en-US" altLang="ja-JP" sz="1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―</a:t>
            </a:r>
            <a:r>
              <a:rPr kumimoji="1" lang="ja-JP" altLang="en-US" sz="1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にしてご確認ください！</a:t>
            </a:r>
            <a:r>
              <a:rPr kumimoji="1" lang="ja-JP" altLang="en-US" sz="12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（スタートはクリック）</a:t>
            </a:r>
            <a:endParaRPr kumimoji="1" lang="ja-JP" altLang="en-US" sz="14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EB3ED-3AF5-FC8A-9DF1-0C906C847E8D}"/>
              </a:ext>
            </a:extLst>
          </p:cNvPr>
          <p:cNvSpPr txBox="1"/>
          <p:nvPr/>
        </p:nvSpPr>
        <p:spPr>
          <a:xfrm>
            <a:off x="7884368" y="25460"/>
            <a:ext cx="1230762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ts val="1600"/>
              </a:lnSpc>
            </a:pPr>
            <a:r>
              <a:rPr kumimoji="1" lang="ja-JP" altLang="en-US" sz="1400" dirty="0"/>
              <a:t>計画別添</a:t>
            </a:r>
            <a:endParaRPr kumimoji="1" lang="en-US" altLang="ja-JP" sz="1400" dirty="0"/>
          </a:p>
          <a:p>
            <a:pPr algn="dist">
              <a:lnSpc>
                <a:spcPts val="1600"/>
              </a:lnSpc>
            </a:pPr>
            <a:r>
              <a:rPr kumimoji="1" lang="ja-JP" altLang="en-US" sz="1400"/>
              <a:t>Ｓｉｍ資料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779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23390</TotalTime>
  <Words>72</Words>
  <Application>Microsoft Office PowerPoint</Application>
  <PresentationFormat>画面に合わせる (4:3)</PresentationFormat>
  <Paragraphs>7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​​テーマ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山本泰男</dc:creator>
  <cp:lastModifiedBy>山本 泰男</cp:lastModifiedBy>
  <cp:revision>833</cp:revision>
  <cp:lastPrinted>2024-03-19T02:07:25Z</cp:lastPrinted>
  <dcterms:created xsi:type="dcterms:W3CDTF">2013-03-18T01:30:39Z</dcterms:created>
  <dcterms:modified xsi:type="dcterms:W3CDTF">2024-04-08T01:38:15Z</dcterms:modified>
</cp:coreProperties>
</file>